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0201"/>
    <a:srgbClr val="800000"/>
    <a:srgbClr val="CC3300"/>
    <a:srgbClr val="FFCC99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813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94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401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25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6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040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46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477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537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09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1A13F8-0E49-4A69-8AA3-9B0AC015B9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E29A5-074B-4F7F-91F2-60183CAE7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893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778034" y="1984737"/>
            <a:ext cx="724553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AN INCREMENTAL PATH FINDING ALGORITHM</a:t>
            </a:r>
          </a:p>
          <a:p>
            <a:pPr algn="ctr"/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CREATED BY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TUSHAR MANGALE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SHRIKANT UBALE</a:t>
            </a:r>
          </a:p>
        </p:txBody>
      </p:sp>
      <p:sp>
        <p:nvSpPr>
          <p:cNvPr id="3" name="Rectangle 2"/>
          <p:cNvSpPr/>
          <p:nvPr/>
        </p:nvSpPr>
        <p:spPr>
          <a:xfrm>
            <a:off x="461555" y="293803"/>
            <a:ext cx="11268891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RelaxedModerately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96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AGNEEPATH</a:t>
            </a:r>
            <a:endParaRPr lang="en-US" sz="96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724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32709" y="0"/>
            <a:ext cx="10659292" cy="6858000"/>
          </a:xfrm>
          <a:prstGeom prst="rect">
            <a:avLst/>
          </a:prstGeom>
          <a:solidFill>
            <a:srgbClr val="FFCC99"/>
          </a:solidFill>
          <a:effectLst>
            <a:softEdge rad="1270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721530" y="121102"/>
            <a:ext cx="6470469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rgbClr val="5A0201"/>
                </a:solidFill>
              </a:rPr>
              <a:t> </a:t>
            </a:r>
            <a:r>
              <a:rPr lang="en-US" sz="2400" dirty="0" smtClean="0">
                <a:solidFill>
                  <a:srgbClr val="5A0201"/>
                </a:solidFill>
              </a:rPr>
              <a:t>   In </a:t>
            </a:r>
            <a:r>
              <a:rPr lang="en-US" sz="2400" dirty="0">
                <a:solidFill>
                  <a:srgbClr val="5A0201"/>
                </a:solidFill>
              </a:rPr>
              <a:t>the field of AI, calculating the best route from one point to another "path finding", has become a common problem. However in a dynamic environment where the obstacles are moving frequently, traditional path finding </a:t>
            </a:r>
            <a:r>
              <a:rPr lang="en-US" sz="2400" dirty="0" smtClean="0">
                <a:solidFill>
                  <a:srgbClr val="5A0201"/>
                </a:solidFill>
              </a:rPr>
              <a:t>becomes impractical.</a:t>
            </a:r>
          </a:p>
          <a:p>
            <a:pPr algn="just"/>
            <a:r>
              <a:rPr lang="en-US" sz="2400" dirty="0" smtClean="0">
                <a:solidFill>
                  <a:srgbClr val="5A0201"/>
                </a:solidFill>
              </a:rPr>
              <a:t>    </a:t>
            </a:r>
            <a:r>
              <a:rPr lang="en-US" sz="2400" b="1" dirty="0" smtClean="0">
                <a:solidFill>
                  <a:srgbClr val="5A0201"/>
                </a:solidFill>
              </a:rPr>
              <a:t>“AGNEEPATH"</a:t>
            </a:r>
            <a:r>
              <a:rPr lang="en-US" sz="2400" dirty="0">
                <a:solidFill>
                  <a:srgbClr val="5A0201"/>
                </a:solidFill>
              </a:rPr>
              <a:t> is an algorithm able to respond to changes in the environment, modifying or replacing the agent's current path in a timely fashion</a:t>
            </a:r>
            <a:r>
              <a:rPr lang="en-US" sz="2400" dirty="0" smtClean="0">
                <a:solidFill>
                  <a:srgbClr val="5A0201"/>
                </a:solidFill>
              </a:rPr>
              <a:t>.</a:t>
            </a:r>
            <a:endParaRPr lang="en-US" sz="2400" dirty="0">
              <a:solidFill>
                <a:srgbClr val="5A0201"/>
              </a:solidFill>
            </a:endParaRPr>
          </a:p>
          <a:p>
            <a:r>
              <a:rPr lang="en-US" sz="2400" b="1" u="sng" dirty="0">
                <a:solidFill>
                  <a:srgbClr val="5A0201"/>
                </a:solidFill>
              </a:rPr>
              <a:t>Implementations of the "</a:t>
            </a:r>
            <a:r>
              <a:rPr lang="en-US" sz="2400" b="1" u="sng" dirty="0" err="1">
                <a:solidFill>
                  <a:srgbClr val="5A0201"/>
                </a:solidFill>
              </a:rPr>
              <a:t>Agneepath</a:t>
            </a:r>
            <a:r>
              <a:rPr lang="en-US" sz="2400" b="1" u="sng" dirty="0">
                <a:solidFill>
                  <a:srgbClr val="5A0201"/>
                </a:solidFill>
              </a:rPr>
              <a:t>" </a:t>
            </a:r>
            <a:r>
              <a:rPr lang="en-US" sz="2400" b="1" u="sng" dirty="0" smtClean="0">
                <a:solidFill>
                  <a:srgbClr val="5A0201"/>
                </a:solidFill>
              </a:rPr>
              <a:t>algorithm:</a:t>
            </a:r>
            <a:endParaRPr lang="en-US" sz="2400" b="1" dirty="0">
              <a:solidFill>
                <a:srgbClr val="5A020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5A0201"/>
                </a:solidFill>
              </a:rPr>
              <a:t>A </a:t>
            </a:r>
            <a:r>
              <a:rPr lang="en-US" sz="2400" dirty="0">
                <a:solidFill>
                  <a:srgbClr val="5A0201"/>
                </a:solidFill>
              </a:rPr>
              <a:t>rover moving in an unpredictable </a:t>
            </a:r>
            <a:r>
              <a:rPr lang="en-US" sz="2400" dirty="0" smtClean="0">
                <a:solidFill>
                  <a:srgbClr val="5A0201"/>
                </a:solidFill>
              </a:rPr>
              <a:t>environment.</a:t>
            </a:r>
            <a:endParaRPr lang="en-US" sz="2400" dirty="0">
              <a:solidFill>
                <a:srgbClr val="5A020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5A0201"/>
                </a:solidFill>
              </a:rPr>
              <a:t>A </a:t>
            </a:r>
            <a:r>
              <a:rPr lang="en-US" sz="2400" dirty="0">
                <a:solidFill>
                  <a:srgbClr val="5A0201"/>
                </a:solidFill>
              </a:rPr>
              <a:t>computer game where your opponent running around avoiding obstacles and </a:t>
            </a:r>
            <a:r>
              <a:rPr lang="en-US" sz="2400" dirty="0" smtClean="0">
                <a:solidFill>
                  <a:srgbClr val="5A0201"/>
                </a:solidFill>
              </a:rPr>
              <a:t>players.</a:t>
            </a:r>
            <a:endParaRPr lang="en-US" sz="2400" dirty="0">
              <a:solidFill>
                <a:srgbClr val="5A020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5A0201"/>
                </a:solidFill>
              </a:rPr>
              <a:t>Warehouse </a:t>
            </a:r>
            <a:r>
              <a:rPr lang="en-US" sz="2400" dirty="0">
                <a:solidFill>
                  <a:srgbClr val="5A0201"/>
                </a:solidFill>
              </a:rPr>
              <a:t>robots to automate good delivery process</a:t>
            </a:r>
            <a:r>
              <a:rPr lang="en-US" sz="2400" dirty="0" smtClean="0">
                <a:solidFill>
                  <a:srgbClr val="5A0201"/>
                </a:solidFill>
              </a:rPr>
              <a:t>.</a:t>
            </a:r>
          </a:p>
        </p:txBody>
      </p:sp>
      <p:pic>
        <p:nvPicPr>
          <p:cNvPr id="4" name="A Pathfinding Project Pr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651" end="130559.922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8971" y="461555"/>
            <a:ext cx="4783909" cy="26909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Inside A Warehouse Where Thousands Of Robots Pack Groceries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3386" end="179084.416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8970" y="3659777"/>
            <a:ext cx="4783909" cy="26909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996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714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79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24000" y="0"/>
            <a:ext cx="10668001" cy="6858000"/>
          </a:xfrm>
          <a:prstGeom prst="rect">
            <a:avLst/>
          </a:prstGeom>
          <a:solidFill>
            <a:srgbClr val="FFCC99"/>
          </a:solidFill>
          <a:effectLst>
            <a:softEdge rad="1270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825690" y="134164"/>
            <a:ext cx="95358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>
                <a:solidFill>
                  <a:srgbClr val="5A0201"/>
                </a:solidFill>
              </a:rPr>
              <a:t>CONFIGURATIONS:</a:t>
            </a:r>
          </a:p>
          <a:p>
            <a:pPr marL="514350" indent="-514350">
              <a:buAutoNum type="arabicParenR"/>
            </a:pPr>
            <a:r>
              <a:rPr lang="en-US" sz="3600" dirty="0" smtClean="0">
                <a:solidFill>
                  <a:srgbClr val="5A0201"/>
                </a:solidFill>
              </a:rPr>
              <a:t>Based on A* path finding algorithm.</a:t>
            </a:r>
          </a:p>
          <a:p>
            <a:pPr marL="514350" indent="-514350">
              <a:buAutoNum type="arabicParenR"/>
            </a:pPr>
            <a:r>
              <a:rPr lang="en-US" sz="3600" dirty="0" smtClean="0">
                <a:solidFill>
                  <a:srgbClr val="5A0201"/>
                </a:solidFill>
              </a:rPr>
              <a:t>Horizontal/Vertical traversal.</a:t>
            </a:r>
            <a:endParaRPr lang="en-US" sz="3600" dirty="0">
              <a:solidFill>
                <a:srgbClr val="5A0201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254" y="3343314"/>
            <a:ext cx="902639" cy="9144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212" y="4579827"/>
            <a:ext cx="914400" cy="9144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744" y="2105589"/>
            <a:ext cx="915868" cy="9144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753" y="5816340"/>
            <a:ext cx="914400" cy="9144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753" y="3343314"/>
            <a:ext cx="914400" cy="9144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753" y="4579827"/>
            <a:ext cx="914400" cy="9144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753" y="2086014"/>
            <a:ext cx="918832" cy="914400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3783604" y="2155465"/>
            <a:ext cx="110959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solidFill>
                  <a:srgbClr val="5A0201"/>
                </a:solidFill>
              </a:rPr>
              <a:t>man</a:t>
            </a:r>
            <a:endParaRPr lang="en-US" sz="4000" dirty="0">
              <a:solidFill>
                <a:srgbClr val="5A020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3763086" y="3420217"/>
            <a:ext cx="84510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solidFill>
                  <a:srgbClr val="5A0201"/>
                </a:solidFill>
              </a:rPr>
              <a:t>tile</a:t>
            </a:r>
            <a:endParaRPr lang="en-US" sz="4000" dirty="0">
              <a:solidFill>
                <a:srgbClr val="5A020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821553" y="4630836"/>
            <a:ext cx="102528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solidFill>
                  <a:srgbClr val="5A0201"/>
                </a:solidFill>
              </a:rPr>
              <a:t>wall</a:t>
            </a:r>
            <a:endParaRPr lang="en-US" sz="4000" dirty="0">
              <a:solidFill>
                <a:srgbClr val="5A020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813549" y="5894721"/>
            <a:ext cx="113531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solidFill>
                  <a:srgbClr val="5A0201"/>
                </a:solidFill>
              </a:rPr>
              <a:t>path</a:t>
            </a:r>
            <a:endParaRPr lang="en-US" sz="4000" dirty="0">
              <a:solidFill>
                <a:srgbClr val="5A020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265229" y="2201385"/>
            <a:ext cx="88646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solidFill>
                  <a:srgbClr val="5A0201"/>
                </a:solidFill>
              </a:rPr>
              <a:t>fire</a:t>
            </a:r>
            <a:endParaRPr lang="en-US" sz="4000" dirty="0">
              <a:solidFill>
                <a:srgbClr val="5A020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7794909" y="3466137"/>
            <a:ext cx="206008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solidFill>
                  <a:srgbClr val="5A0201"/>
                </a:solidFill>
              </a:rPr>
              <a:t>door</a:t>
            </a:r>
            <a:endParaRPr lang="en-US" sz="4000" dirty="0">
              <a:solidFill>
                <a:srgbClr val="5A020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847523" y="4648251"/>
            <a:ext cx="254290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solidFill>
                  <a:srgbClr val="5A0201"/>
                </a:solidFill>
              </a:rPr>
              <a:t>dragon</a:t>
            </a:r>
            <a:endParaRPr lang="en-US" sz="4000" dirty="0">
              <a:solidFill>
                <a:srgbClr val="5A020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059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</Words>
  <Application>Microsoft Office PowerPoint</Application>
  <PresentationFormat>Widescreen</PresentationFormat>
  <Paragraphs>25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Gemalto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MANGALE Tushar - Contractor</dc:creator>
  <cp:lastModifiedBy>MANGALE Tushar - Contractor</cp:lastModifiedBy>
  <cp:revision>28</cp:revision>
  <dcterms:created xsi:type="dcterms:W3CDTF">2021-04-29T18:46:27Z</dcterms:created>
  <dcterms:modified xsi:type="dcterms:W3CDTF">2021-04-30T09:04:15Z</dcterms:modified>
</cp:coreProperties>
</file>

<file path=docProps/thumbnail.jpeg>
</file>